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0" r:id="rId3"/>
    <p:sldId id="273" r:id="rId4"/>
    <p:sldId id="278" r:id="rId5"/>
    <p:sldId id="286" r:id="rId6"/>
    <p:sldId id="29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08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58670" y="0"/>
            <a:ext cx="5539978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</a:rPr>
              <a:t>通路につき</a:t>
            </a:r>
            <a:endParaRPr lang="en-US" altLang="ja-JP" sz="8800" dirty="0">
              <a:solidFill>
                <a:srgbClr val="FFFF00"/>
              </a:solidFill>
            </a:endParaRPr>
          </a:p>
          <a:p>
            <a:r>
              <a:rPr lang="ja-JP" altLang="en-US" sz="13000" dirty="0"/>
              <a:t>立ち止まり</a:t>
            </a:r>
            <a:endParaRPr lang="en-US" altLang="ja-JP" sz="13000" dirty="0"/>
          </a:p>
          <a:p>
            <a:r>
              <a:rPr lang="ja-JP" altLang="en-US" sz="13000" dirty="0"/>
              <a:t>禁止</a:t>
            </a:r>
            <a:endParaRPr lang="en-US" altLang="ja-JP" sz="13000" dirty="0">
              <a:ln w="28575">
                <a:solidFill>
                  <a:schemeClr val="tx1"/>
                </a:solidFill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12D04F2-9898-4D9B-B65D-5581F9B1AA8E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CE2FE633-EC6E-4287-9B49-8A30C3C94820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31A7098-8D04-4AFB-A453-6C132C017286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A97DF86-BA26-438E-9292-6632001BC312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262CF33-2720-4A1E-813D-FF887B9997A8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1262AEB-D82B-4240-A593-79122DEFF1AE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A80375-407D-4A6D-87CC-42C54D1B7D82}"/>
              </a:ext>
            </a:extLst>
          </p:cNvPr>
          <p:cNvSpPr txBox="1"/>
          <p:nvPr/>
        </p:nvSpPr>
        <p:spPr>
          <a:xfrm>
            <a:off x="538881" y="0"/>
            <a:ext cx="5539978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通路につき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立ち止まり</a:t>
            </a:r>
            <a:endParaRPr lang="en-US" altLang="ja-JP" sz="13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禁止</a:t>
            </a:r>
            <a:endParaRPr lang="en-US" altLang="ja-JP" sz="130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84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7061AFE6-41C9-4F8A-944D-FEFA968BE9F9}"/>
              </a:ext>
            </a:extLst>
          </p:cNvPr>
          <p:cNvGrpSpPr/>
          <p:nvPr/>
        </p:nvGrpSpPr>
        <p:grpSpPr>
          <a:xfrm>
            <a:off x="687977" y="2211980"/>
            <a:ext cx="5482046" cy="5482040"/>
            <a:chOff x="407495" y="4741973"/>
            <a:chExt cx="1629386" cy="1629384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3C1A3F35-BD8A-4E55-AB59-76110ACB083B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66840FA5-9282-4C84-BB66-05D65E133FA7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DEDC2551-304D-4993-A40A-48EF7C938BB4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22433A0-5322-4D32-9BC6-A3D2FFAD8B41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&quot;禁止&quot;マーク 120">
              <a:extLst>
                <a:ext uri="{FF2B5EF4-FFF2-40B4-BE49-F238E27FC236}">
                  <a16:creationId xmlns:a16="http://schemas.microsoft.com/office/drawing/2014/main" id="{560887D9-BA2C-450A-944F-120B54257AAD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CAAD8814-D021-4BA1-BBE7-2477692824CB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400D580-B167-4C4D-9808-E6CC303F3F66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54E22682-80A1-4835-8887-51F02CC34EDD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982F3EED-2EF1-46B2-9288-585734667EA0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BCEC7356-4667-45DD-B4BA-7FD7FAE34711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16B7E4B0-43A2-4F2B-AE85-77007C1E20B5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3E063908-065A-4474-8137-C5A52AFB019A}"/>
              </a:ext>
            </a:extLst>
          </p:cNvPr>
          <p:cNvSpPr txBox="1"/>
          <p:nvPr/>
        </p:nvSpPr>
        <p:spPr>
          <a:xfrm>
            <a:off x="0" y="628963"/>
            <a:ext cx="6858000" cy="120032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通路につき</a:t>
            </a:r>
            <a:endParaRPr lang="en-US" altLang="ja-JP" sz="8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89E6582D-F34F-4801-9A36-79D9BD18387B}"/>
              </a:ext>
            </a:extLst>
          </p:cNvPr>
          <p:cNvSpPr txBox="1"/>
          <p:nvPr/>
        </p:nvSpPr>
        <p:spPr>
          <a:xfrm>
            <a:off x="0" y="6127668"/>
            <a:ext cx="6858000" cy="366254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">
                  <a:solidFill>
                    <a:schemeClr val="tx1"/>
                  </a:solidFill>
                </a:ln>
              </a:rPr>
              <a:t>立ち止まり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14400" dirty="0">
                <a:ln w="19050">
                  <a:solidFill>
                    <a:schemeClr val="tx1"/>
                  </a:solidFill>
                </a:ln>
              </a:rPr>
              <a:t>禁止</a:t>
            </a:r>
            <a:endParaRPr lang="en-US" altLang="ja-JP" sz="144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BB2CC9E-71D1-4B90-BE71-5CCA008689BE}"/>
              </a:ext>
            </a:extLst>
          </p:cNvPr>
          <p:cNvGrpSpPr/>
          <p:nvPr/>
        </p:nvGrpSpPr>
        <p:grpSpPr>
          <a:xfrm>
            <a:off x="1580147" y="2129629"/>
            <a:ext cx="3697706" cy="3697702"/>
            <a:chOff x="407495" y="4741973"/>
            <a:chExt cx="1629386" cy="1629384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14C712B5-9CD7-444E-88A0-E1FD3C1810BA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693BE65E-98CC-4AFA-8715-BD9D40291C16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D58F52F1-B766-49CC-897C-B349257A2C55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6712156D-F124-436B-AF05-094E2BFE5440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&quot;禁止&quot;マーク 122">
              <a:extLst>
                <a:ext uri="{FF2B5EF4-FFF2-40B4-BE49-F238E27FC236}">
                  <a16:creationId xmlns:a16="http://schemas.microsoft.com/office/drawing/2014/main" id="{72679EA8-6719-4942-938A-D49FA8528249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301F5F46-A0DE-4146-BB93-DAA9F2B0A950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5FD92E8-DBFB-44BF-8400-64DE8188F9E1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D0887DA8-443B-40DF-BCC1-3E48238370EA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2D00E65A-8616-4E2C-A3F7-9D48AF5FCEFA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B8A42C8D-B7D5-4891-8D88-2078E432EE12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6A2C3749-1B59-40DD-BA0C-D0F0189C8A2D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468407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狭くて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通れません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E926DAE-5708-4D97-9384-D78C8D932B68}"/>
              </a:ext>
            </a:extLst>
          </p:cNvPr>
          <p:cNvSpPr txBox="1"/>
          <p:nvPr/>
        </p:nvSpPr>
        <p:spPr>
          <a:xfrm>
            <a:off x="0" y="6989442"/>
            <a:ext cx="6858000" cy="280076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">
                  <a:solidFill>
                    <a:schemeClr val="tx1"/>
                  </a:solidFill>
                </a:ln>
              </a:rPr>
              <a:t>立ち止まり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8800" dirty="0">
                <a:ln w="19050">
                  <a:solidFill>
                    <a:schemeClr val="tx1"/>
                  </a:solidFill>
                </a:ln>
              </a:rPr>
              <a:t>禁止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4B8072DD-41F9-4A54-A4BA-D5953522D516}"/>
              </a:ext>
            </a:extLst>
          </p:cNvPr>
          <p:cNvGrpSpPr/>
          <p:nvPr/>
        </p:nvGrpSpPr>
        <p:grpSpPr>
          <a:xfrm>
            <a:off x="1772653" y="2386303"/>
            <a:ext cx="3376864" cy="3376860"/>
            <a:chOff x="407495" y="4741973"/>
            <a:chExt cx="1629386" cy="162938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84B7BAD5-2700-4A97-8A26-C4077C325B0E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DCD563B6-C5C6-48DB-97BE-CF05EDA4B1B8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35587758-7AF3-4C6A-BB04-3A82A5C15C02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024919E1-D3FD-44C0-86A1-8B55AE1EC41E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&quot;禁止&quot;マーク 123">
              <a:extLst>
                <a:ext uri="{FF2B5EF4-FFF2-40B4-BE49-F238E27FC236}">
                  <a16:creationId xmlns:a16="http://schemas.microsoft.com/office/drawing/2014/main" id="{9391786A-57D8-4F44-BB16-D6CAFF014804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354E2416-06BD-4508-B771-BA50112A231B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298432C-26BA-443A-84C6-3E3FA1FF2095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60406EE0-BC66-444D-96E2-1ACA9D7A7A68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DBC86D78-C5C8-4400-969A-1182882AA0EC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EC1DFDFE-D1AC-44A4-B8CD-E37872D827BB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35908267-327C-4C58-8C16-860EC230228A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96BEEAB1-0F73-4952-8ACB-ABC1A793D9FF}"/>
              </a:ext>
            </a:extLst>
          </p:cNvPr>
          <p:cNvSpPr txBox="1"/>
          <p:nvPr/>
        </p:nvSpPr>
        <p:spPr>
          <a:xfrm>
            <a:off x="0" y="6081466"/>
            <a:ext cx="6858000" cy="10156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通路につき</a:t>
            </a:r>
            <a:endParaRPr lang="en-US" altLang="ja-JP" sz="66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55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468407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周囲の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迷惑になります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E926DAE-5708-4D97-9384-D78C8D932B68}"/>
              </a:ext>
            </a:extLst>
          </p:cNvPr>
          <p:cNvSpPr txBox="1"/>
          <p:nvPr/>
        </p:nvSpPr>
        <p:spPr>
          <a:xfrm>
            <a:off x="0" y="6989442"/>
            <a:ext cx="6858000" cy="280076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">
                  <a:solidFill>
                    <a:schemeClr val="tx1"/>
                  </a:solidFill>
                </a:ln>
              </a:rPr>
              <a:t>立ち止まり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8800" dirty="0">
                <a:ln w="19050">
                  <a:solidFill>
                    <a:schemeClr val="tx1"/>
                  </a:solidFill>
                </a:ln>
              </a:rPr>
              <a:t>禁止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4B8072DD-41F9-4A54-A4BA-D5953522D516}"/>
              </a:ext>
            </a:extLst>
          </p:cNvPr>
          <p:cNvGrpSpPr/>
          <p:nvPr/>
        </p:nvGrpSpPr>
        <p:grpSpPr>
          <a:xfrm>
            <a:off x="1772653" y="2386303"/>
            <a:ext cx="3376864" cy="3376860"/>
            <a:chOff x="407495" y="4741973"/>
            <a:chExt cx="1629386" cy="162938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84B7BAD5-2700-4A97-8A26-C4077C325B0E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DCD563B6-C5C6-48DB-97BE-CF05EDA4B1B8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35587758-7AF3-4C6A-BB04-3A82A5C15C02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024919E1-D3FD-44C0-86A1-8B55AE1EC41E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&quot;禁止&quot;マーク 123">
              <a:extLst>
                <a:ext uri="{FF2B5EF4-FFF2-40B4-BE49-F238E27FC236}">
                  <a16:creationId xmlns:a16="http://schemas.microsoft.com/office/drawing/2014/main" id="{9391786A-57D8-4F44-BB16-D6CAFF014804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354E2416-06BD-4508-B771-BA50112A231B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298432C-26BA-443A-84C6-3E3FA1FF2095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60406EE0-BC66-444D-96E2-1ACA9D7A7A68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DBC86D78-C5C8-4400-969A-1182882AA0EC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EC1DFDFE-D1AC-44A4-B8CD-E37872D827BB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35908267-327C-4C58-8C16-860EC230228A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96BEEAB1-0F73-4952-8ACB-ABC1A793D9FF}"/>
              </a:ext>
            </a:extLst>
          </p:cNvPr>
          <p:cNvSpPr txBox="1"/>
          <p:nvPr/>
        </p:nvSpPr>
        <p:spPr>
          <a:xfrm>
            <a:off x="0" y="6081466"/>
            <a:ext cx="6858000" cy="10156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通路につき</a:t>
            </a:r>
            <a:endParaRPr lang="en-US" altLang="ja-JP" sz="66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4002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pop949_通路につき立ち止まり禁止</dc:title>
  <dc:subject>pop949_通路につき立ち止まり禁止</dc:subject>
  <dc:creator>http://www.digipot.net</dc:creator>
  <cp:lastModifiedBy/>
  <cp:revision>1</cp:revision>
  <dcterms:created xsi:type="dcterms:W3CDTF">2014-12-04T06:28:15Z</dcterms:created>
  <dcterms:modified xsi:type="dcterms:W3CDTF">2018-06-12T22:31:39Z</dcterms:modified>
  <cp:version>1</cp:version>
</cp:coreProperties>
</file>